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289" r:id="rId3"/>
    <p:sldId id="2290" r:id="rId4"/>
    <p:sldId id="2291" r:id="rId5"/>
    <p:sldId id="2292" r:id="rId6"/>
    <p:sldId id="2293" r:id="rId7"/>
    <p:sldId id="2294" r:id="rId8"/>
    <p:sldId id="2295" r:id="rId9"/>
    <p:sldId id="2296" r:id="rId11"/>
    <p:sldId id="2297" r:id="rId12"/>
    <p:sldId id="2298" r:id="rId13"/>
    <p:sldId id="2299" r:id="rId14"/>
    <p:sldId id="2300" r:id="rId15"/>
    <p:sldId id="2301" r:id="rId16"/>
    <p:sldId id="2302" r:id="rId17"/>
    <p:sldId id="2303" r:id="rId18"/>
    <p:sldId id="2304" r:id="rId19"/>
    <p:sldId id="2305" r:id="rId20"/>
    <p:sldId id="2306" r:id="rId21"/>
    <p:sldId id="2307" r:id="rId22"/>
    <p:sldId id="2308" r:id="rId23"/>
    <p:sldId id="2309" r:id="rId24"/>
    <p:sldId id="2310" r:id="rId25"/>
    <p:sldId id="2311" r:id="rId26"/>
    <p:sldId id="2312" r:id="rId27"/>
    <p:sldId id="2313" r:id="rId28"/>
    <p:sldId id="2314" r:id="rId29"/>
    <p:sldId id="2315" r:id="rId30"/>
    <p:sldId id="2316" r:id="rId31"/>
    <p:sldId id="2317" r:id="rId32"/>
    <p:sldId id="2318" r:id="rId33"/>
    <p:sldId id="2319" r:id="rId34"/>
    <p:sldId id="2320" r:id="rId35"/>
    <p:sldId id="2321" r:id="rId36"/>
    <p:sldId id="2322" r:id="rId37"/>
    <p:sldId id="2323" r:id="rId38"/>
    <p:sldId id="2324" r:id="rId39"/>
    <p:sldId id="2325" r:id="rId40"/>
    <p:sldId id="2326" r:id="rId41"/>
    <p:sldId id="2327" r:id="rId42"/>
    <p:sldId id="2328" r:id="rId43"/>
    <p:sldId id="2329" r:id="rId44"/>
    <p:sldId id="2330" r:id="rId45"/>
    <p:sldId id="2331" r:id="rId46"/>
    <p:sldId id="2332" r:id="rId47"/>
    <p:sldId id="2333" r:id="rId48"/>
    <p:sldId id="2334" r:id="rId49"/>
    <p:sldId id="2335" r:id="rId50"/>
    <p:sldId id="2336" r:id="rId51"/>
    <p:sldId id="2337" r:id="rId52"/>
    <p:sldId id="2338" r:id="rId53"/>
    <p:sldId id="2339" r:id="rId54"/>
    <p:sldId id="2340" r:id="rId55"/>
    <p:sldId id="2341" r:id="rId56"/>
    <p:sldId id="2342" r:id="rId57"/>
    <p:sldId id="2343" r:id="rId58"/>
    <p:sldId id="2344" r:id="rId59"/>
    <p:sldId id="2345" r:id="rId60"/>
    <p:sldId id="2346" r:id="rId61"/>
    <p:sldId id="2347" r:id="rId62"/>
    <p:sldId id="2348" r:id="rId63"/>
    <p:sldId id="2349" r:id="rId64"/>
    <p:sldId id="2350" r:id="rId65"/>
    <p:sldId id="2351" r:id="rId66"/>
    <p:sldId id="2352" r:id="rId67"/>
    <p:sldId id="2353" r:id="rId68"/>
    <p:sldId id="2354" r:id="rId69"/>
    <p:sldId id="2355" r:id="rId70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gs" Target="tags/tag539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1.xml"/><Relationship Id="rId2" Type="http://schemas.openxmlformats.org/officeDocument/2006/relationships/image" Target="../media/image3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3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281.xml"/><Relationship Id="rId98" Type="http://schemas.openxmlformats.org/officeDocument/2006/relationships/tags" Target="../tags/tag280.xml"/><Relationship Id="rId97" Type="http://schemas.openxmlformats.org/officeDocument/2006/relationships/tags" Target="../tags/tag279.xml"/><Relationship Id="rId96" Type="http://schemas.openxmlformats.org/officeDocument/2006/relationships/tags" Target="../tags/tag278.xml"/><Relationship Id="rId95" Type="http://schemas.openxmlformats.org/officeDocument/2006/relationships/tags" Target="../tags/tag277.xml"/><Relationship Id="rId94" Type="http://schemas.openxmlformats.org/officeDocument/2006/relationships/tags" Target="../tags/tag276.xml"/><Relationship Id="rId93" Type="http://schemas.openxmlformats.org/officeDocument/2006/relationships/tags" Target="../tags/tag275.xml"/><Relationship Id="rId92" Type="http://schemas.openxmlformats.org/officeDocument/2006/relationships/tags" Target="../tags/tag274.xml"/><Relationship Id="rId91" Type="http://schemas.openxmlformats.org/officeDocument/2006/relationships/tags" Target="../tags/tag273.xml"/><Relationship Id="rId90" Type="http://schemas.openxmlformats.org/officeDocument/2006/relationships/tags" Target="../tags/tag272.xml"/><Relationship Id="rId9" Type="http://schemas.openxmlformats.org/officeDocument/2006/relationships/tags" Target="../tags/tag191.xml"/><Relationship Id="rId89" Type="http://schemas.openxmlformats.org/officeDocument/2006/relationships/tags" Target="../tags/tag271.xml"/><Relationship Id="rId88" Type="http://schemas.openxmlformats.org/officeDocument/2006/relationships/tags" Target="../tags/tag270.xml"/><Relationship Id="rId87" Type="http://schemas.openxmlformats.org/officeDocument/2006/relationships/tags" Target="../tags/tag269.xml"/><Relationship Id="rId86" Type="http://schemas.openxmlformats.org/officeDocument/2006/relationships/tags" Target="../tags/tag268.xml"/><Relationship Id="rId85" Type="http://schemas.openxmlformats.org/officeDocument/2006/relationships/tags" Target="../tags/tag267.xml"/><Relationship Id="rId84" Type="http://schemas.openxmlformats.org/officeDocument/2006/relationships/tags" Target="../tags/tag266.xml"/><Relationship Id="rId83" Type="http://schemas.openxmlformats.org/officeDocument/2006/relationships/tags" Target="../tags/tag265.xml"/><Relationship Id="rId82" Type="http://schemas.openxmlformats.org/officeDocument/2006/relationships/tags" Target="../tags/tag264.xml"/><Relationship Id="rId81" Type="http://schemas.openxmlformats.org/officeDocument/2006/relationships/tags" Target="../tags/tag263.xml"/><Relationship Id="rId80" Type="http://schemas.openxmlformats.org/officeDocument/2006/relationships/tags" Target="../tags/tag262.xml"/><Relationship Id="rId8" Type="http://schemas.openxmlformats.org/officeDocument/2006/relationships/tags" Target="../tags/tag190.xml"/><Relationship Id="rId79" Type="http://schemas.openxmlformats.org/officeDocument/2006/relationships/tags" Target="../tags/tag261.xml"/><Relationship Id="rId78" Type="http://schemas.openxmlformats.org/officeDocument/2006/relationships/tags" Target="../tags/tag260.xml"/><Relationship Id="rId77" Type="http://schemas.openxmlformats.org/officeDocument/2006/relationships/tags" Target="../tags/tag259.xml"/><Relationship Id="rId76" Type="http://schemas.openxmlformats.org/officeDocument/2006/relationships/tags" Target="../tags/tag258.xml"/><Relationship Id="rId75" Type="http://schemas.openxmlformats.org/officeDocument/2006/relationships/tags" Target="../tags/tag257.xml"/><Relationship Id="rId74" Type="http://schemas.openxmlformats.org/officeDocument/2006/relationships/tags" Target="../tags/tag256.xml"/><Relationship Id="rId73" Type="http://schemas.openxmlformats.org/officeDocument/2006/relationships/tags" Target="../tags/tag255.xml"/><Relationship Id="rId72" Type="http://schemas.openxmlformats.org/officeDocument/2006/relationships/tags" Target="../tags/tag254.xml"/><Relationship Id="rId71" Type="http://schemas.openxmlformats.org/officeDocument/2006/relationships/tags" Target="../tags/tag253.xml"/><Relationship Id="rId70" Type="http://schemas.openxmlformats.org/officeDocument/2006/relationships/tags" Target="../tags/tag252.xml"/><Relationship Id="rId7" Type="http://schemas.openxmlformats.org/officeDocument/2006/relationships/tags" Target="../tags/tag189.xml"/><Relationship Id="rId69" Type="http://schemas.openxmlformats.org/officeDocument/2006/relationships/tags" Target="../tags/tag251.xml"/><Relationship Id="rId68" Type="http://schemas.openxmlformats.org/officeDocument/2006/relationships/tags" Target="../tags/tag250.xml"/><Relationship Id="rId67" Type="http://schemas.openxmlformats.org/officeDocument/2006/relationships/tags" Target="../tags/tag249.xml"/><Relationship Id="rId66" Type="http://schemas.openxmlformats.org/officeDocument/2006/relationships/tags" Target="../tags/tag248.xml"/><Relationship Id="rId65" Type="http://schemas.openxmlformats.org/officeDocument/2006/relationships/tags" Target="../tags/tag247.xml"/><Relationship Id="rId64" Type="http://schemas.openxmlformats.org/officeDocument/2006/relationships/tags" Target="../tags/tag246.xml"/><Relationship Id="rId63" Type="http://schemas.openxmlformats.org/officeDocument/2006/relationships/tags" Target="../tags/tag245.xml"/><Relationship Id="rId62" Type="http://schemas.openxmlformats.org/officeDocument/2006/relationships/tags" Target="../tags/tag244.xml"/><Relationship Id="rId61" Type="http://schemas.openxmlformats.org/officeDocument/2006/relationships/tags" Target="../tags/tag243.xml"/><Relationship Id="rId60" Type="http://schemas.openxmlformats.org/officeDocument/2006/relationships/tags" Target="../tags/tag242.xml"/><Relationship Id="rId6" Type="http://schemas.openxmlformats.org/officeDocument/2006/relationships/tags" Target="../tags/tag188.xml"/><Relationship Id="rId59" Type="http://schemas.openxmlformats.org/officeDocument/2006/relationships/tags" Target="../tags/tag241.xml"/><Relationship Id="rId58" Type="http://schemas.openxmlformats.org/officeDocument/2006/relationships/tags" Target="../tags/tag240.xml"/><Relationship Id="rId57" Type="http://schemas.openxmlformats.org/officeDocument/2006/relationships/tags" Target="../tags/tag239.xml"/><Relationship Id="rId56" Type="http://schemas.openxmlformats.org/officeDocument/2006/relationships/tags" Target="../tags/tag238.xml"/><Relationship Id="rId55" Type="http://schemas.openxmlformats.org/officeDocument/2006/relationships/tags" Target="../tags/tag237.xml"/><Relationship Id="rId54" Type="http://schemas.openxmlformats.org/officeDocument/2006/relationships/tags" Target="../tags/tag236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87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tags" Target="../tags/tag227.xml"/><Relationship Id="rId44" Type="http://schemas.openxmlformats.org/officeDocument/2006/relationships/tags" Target="../tags/tag226.xml"/><Relationship Id="rId43" Type="http://schemas.openxmlformats.org/officeDocument/2006/relationships/tags" Target="../tags/tag225.xml"/><Relationship Id="rId42" Type="http://schemas.openxmlformats.org/officeDocument/2006/relationships/tags" Target="../tags/tag224.xml"/><Relationship Id="rId41" Type="http://schemas.openxmlformats.org/officeDocument/2006/relationships/tags" Target="../tags/tag223.xml"/><Relationship Id="rId40" Type="http://schemas.openxmlformats.org/officeDocument/2006/relationships/tags" Target="../tags/tag222.xml"/><Relationship Id="rId4" Type="http://schemas.openxmlformats.org/officeDocument/2006/relationships/tags" Target="../tags/tag186.xml"/><Relationship Id="rId39" Type="http://schemas.openxmlformats.org/officeDocument/2006/relationships/tags" Target="../tags/tag221.xml"/><Relationship Id="rId38" Type="http://schemas.openxmlformats.org/officeDocument/2006/relationships/tags" Target="../tags/tag220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tags" Target="../tags/tag214.xml"/><Relationship Id="rId31" Type="http://schemas.openxmlformats.org/officeDocument/2006/relationships/tags" Target="../tags/tag213.xml"/><Relationship Id="rId30" Type="http://schemas.openxmlformats.org/officeDocument/2006/relationships/tags" Target="../tags/tag212.xml"/><Relationship Id="rId3" Type="http://schemas.openxmlformats.org/officeDocument/2006/relationships/tags" Target="../tags/tag185.xml"/><Relationship Id="rId29" Type="http://schemas.openxmlformats.org/officeDocument/2006/relationships/tags" Target="../tags/tag211.xml"/><Relationship Id="rId28" Type="http://schemas.openxmlformats.org/officeDocument/2006/relationships/tags" Target="../tags/tag210.xml"/><Relationship Id="rId27" Type="http://schemas.openxmlformats.org/officeDocument/2006/relationships/tags" Target="../tags/tag209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tags" Target="../tags/tag203.xml"/><Relationship Id="rId20" Type="http://schemas.openxmlformats.org/officeDocument/2006/relationships/tags" Target="../tags/tag202.xml"/><Relationship Id="rId2" Type="http://schemas.openxmlformats.org/officeDocument/2006/relationships/tags" Target="../tags/tag184.xml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9.xml"/><Relationship Id="rId116" Type="http://schemas.openxmlformats.org/officeDocument/2006/relationships/tags" Target="../tags/tag298.xml"/><Relationship Id="rId115" Type="http://schemas.openxmlformats.org/officeDocument/2006/relationships/tags" Target="../tags/tag297.xml"/><Relationship Id="rId114" Type="http://schemas.openxmlformats.org/officeDocument/2006/relationships/tags" Target="../tags/tag296.xml"/><Relationship Id="rId113" Type="http://schemas.openxmlformats.org/officeDocument/2006/relationships/tags" Target="../tags/tag295.xml"/><Relationship Id="rId112" Type="http://schemas.openxmlformats.org/officeDocument/2006/relationships/tags" Target="../tags/tag294.xml"/><Relationship Id="rId111" Type="http://schemas.openxmlformats.org/officeDocument/2006/relationships/tags" Target="../tags/tag293.xml"/><Relationship Id="rId110" Type="http://schemas.openxmlformats.org/officeDocument/2006/relationships/tags" Target="../tags/tag292.xml"/><Relationship Id="rId11" Type="http://schemas.openxmlformats.org/officeDocument/2006/relationships/tags" Target="../tags/tag193.xml"/><Relationship Id="rId109" Type="http://schemas.openxmlformats.org/officeDocument/2006/relationships/tags" Target="../tags/tag291.xml"/><Relationship Id="rId108" Type="http://schemas.openxmlformats.org/officeDocument/2006/relationships/tags" Target="../tags/tag290.xml"/><Relationship Id="rId107" Type="http://schemas.openxmlformats.org/officeDocument/2006/relationships/tags" Target="../tags/tag289.xml"/><Relationship Id="rId106" Type="http://schemas.openxmlformats.org/officeDocument/2006/relationships/tags" Target="../tags/tag288.xml"/><Relationship Id="rId105" Type="http://schemas.openxmlformats.org/officeDocument/2006/relationships/tags" Target="../tags/tag287.xml"/><Relationship Id="rId104" Type="http://schemas.openxmlformats.org/officeDocument/2006/relationships/tags" Target="../tags/tag286.xml"/><Relationship Id="rId103" Type="http://schemas.openxmlformats.org/officeDocument/2006/relationships/tags" Target="../tags/tag285.xml"/><Relationship Id="rId102" Type="http://schemas.openxmlformats.org/officeDocument/2006/relationships/tags" Target="../tags/tag284.xml"/><Relationship Id="rId101" Type="http://schemas.openxmlformats.org/officeDocument/2006/relationships/tags" Target="../tags/tag283.xml"/><Relationship Id="rId100" Type="http://schemas.openxmlformats.org/officeDocument/2006/relationships/tags" Target="../tags/tag282.xml"/><Relationship Id="rId10" Type="http://schemas.openxmlformats.org/officeDocument/2006/relationships/tags" Target="../tags/tag192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0.xml"/><Relationship Id="rId2" Type="http://schemas.openxmlformats.org/officeDocument/2006/relationships/image" Target="../media/image3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1.xml"/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399.xml"/><Relationship Id="rId98" Type="http://schemas.openxmlformats.org/officeDocument/2006/relationships/tags" Target="../tags/tag398.xml"/><Relationship Id="rId97" Type="http://schemas.openxmlformats.org/officeDocument/2006/relationships/tags" Target="../tags/tag397.xml"/><Relationship Id="rId96" Type="http://schemas.openxmlformats.org/officeDocument/2006/relationships/tags" Target="../tags/tag396.xml"/><Relationship Id="rId95" Type="http://schemas.openxmlformats.org/officeDocument/2006/relationships/tags" Target="../tags/tag395.xml"/><Relationship Id="rId94" Type="http://schemas.openxmlformats.org/officeDocument/2006/relationships/tags" Target="../tags/tag394.xml"/><Relationship Id="rId93" Type="http://schemas.openxmlformats.org/officeDocument/2006/relationships/tags" Target="../tags/tag393.xml"/><Relationship Id="rId92" Type="http://schemas.openxmlformats.org/officeDocument/2006/relationships/tags" Target="../tags/tag392.xml"/><Relationship Id="rId91" Type="http://schemas.openxmlformats.org/officeDocument/2006/relationships/tags" Target="../tags/tag391.xml"/><Relationship Id="rId90" Type="http://schemas.openxmlformats.org/officeDocument/2006/relationships/tags" Target="../tags/tag390.xml"/><Relationship Id="rId9" Type="http://schemas.openxmlformats.org/officeDocument/2006/relationships/tags" Target="../tags/tag309.xml"/><Relationship Id="rId89" Type="http://schemas.openxmlformats.org/officeDocument/2006/relationships/tags" Target="../tags/tag389.xml"/><Relationship Id="rId88" Type="http://schemas.openxmlformats.org/officeDocument/2006/relationships/tags" Target="../tags/tag388.xml"/><Relationship Id="rId87" Type="http://schemas.openxmlformats.org/officeDocument/2006/relationships/tags" Target="../tags/tag387.xml"/><Relationship Id="rId86" Type="http://schemas.openxmlformats.org/officeDocument/2006/relationships/tags" Target="../tags/tag386.xml"/><Relationship Id="rId85" Type="http://schemas.openxmlformats.org/officeDocument/2006/relationships/tags" Target="../tags/tag385.xml"/><Relationship Id="rId84" Type="http://schemas.openxmlformats.org/officeDocument/2006/relationships/tags" Target="../tags/tag384.xml"/><Relationship Id="rId83" Type="http://schemas.openxmlformats.org/officeDocument/2006/relationships/tags" Target="../tags/tag383.xml"/><Relationship Id="rId82" Type="http://schemas.openxmlformats.org/officeDocument/2006/relationships/tags" Target="../tags/tag382.xml"/><Relationship Id="rId81" Type="http://schemas.openxmlformats.org/officeDocument/2006/relationships/tags" Target="../tags/tag381.xml"/><Relationship Id="rId80" Type="http://schemas.openxmlformats.org/officeDocument/2006/relationships/tags" Target="../tags/tag380.xml"/><Relationship Id="rId8" Type="http://schemas.openxmlformats.org/officeDocument/2006/relationships/tags" Target="../tags/tag308.xml"/><Relationship Id="rId79" Type="http://schemas.openxmlformats.org/officeDocument/2006/relationships/tags" Target="../tags/tag379.xml"/><Relationship Id="rId78" Type="http://schemas.openxmlformats.org/officeDocument/2006/relationships/tags" Target="../tags/tag378.xml"/><Relationship Id="rId77" Type="http://schemas.openxmlformats.org/officeDocument/2006/relationships/tags" Target="../tags/tag377.xml"/><Relationship Id="rId76" Type="http://schemas.openxmlformats.org/officeDocument/2006/relationships/tags" Target="../tags/tag376.xml"/><Relationship Id="rId75" Type="http://schemas.openxmlformats.org/officeDocument/2006/relationships/tags" Target="../tags/tag375.xml"/><Relationship Id="rId74" Type="http://schemas.openxmlformats.org/officeDocument/2006/relationships/tags" Target="../tags/tag374.xml"/><Relationship Id="rId73" Type="http://schemas.openxmlformats.org/officeDocument/2006/relationships/tags" Target="../tags/tag373.xml"/><Relationship Id="rId72" Type="http://schemas.openxmlformats.org/officeDocument/2006/relationships/tags" Target="../tags/tag372.xml"/><Relationship Id="rId71" Type="http://schemas.openxmlformats.org/officeDocument/2006/relationships/tags" Target="../tags/tag371.xml"/><Relationship Id="rId70" Type="http://schemas.openxmlformats.org/officeDocument/2006/relationships/tags" Target="../tags/tag370.xml"/><Relationship Id="rId7" Type="http://schemas.openxmlformats.org/officeDocument/2006/relationships/tags" Target="../tags/tag307.xml"/><Relationship Id="rId69" Type="http://schemas.openxmlformats.org/officeDocument/2006/relationships/tags" Target="../tags/tag369.xml"/><Relationship Id="rId68" Type="http://schemas.openxmlformats.org/officeDocument/2006/relationships/tags" Target="../tags/tag368.xml"/><Relationship Id="rId67" Type="http://schemas.openxmlformats.org/officeDocument/2006/relationships/tags" Target="../tags/tag367.xml"/><Relationship Id="rId66" Type="http://schemas.openxmlformats.org/officeDocument/2006/relationships/tags" Target="../tags/tag366.xml"/><Relationship Id="rId65" Type="http://schemas.openxmlformats.org/officeDocument/2006/relationships/tags" Target="../tags/tag365.xml"/><Relationship Id="rId64" Type="http://schemas.openxmlformats.org/officeDocument/2006/relationships/tags" Target="../tags/tag364.xml"/><Relationship Id="rId63" Type="http://schemas.openxmlformats.org/officeDocument/2006/relationships/tags" Target="../tags/tag363.xml"/><Relationship Id="rId62" Type="http://schemas.openxmlformats.org/officeDocument/2006/relationships/tags" Target="../tags/tag362.xml"/><Relationship Id="rId61" Type="http://schemas.openxmlformats.org/officeDocument/2006/relationships/tags" Target="../tags/tag361.xml"/><Relationship Id="rId60" Type="http://schemas.openxmlformats.org/officeDocument/2006/relationships/tags" Target="../tags/tag360.xml"/><Relationship Id="rId6" Type="http://schemas.openxmlformats.org/officeDocument/2006/relationships/tags" Target="../tags/tag306.xml"/><Relationship Id="rId59" Type="http://schemas.openxmlformats.org/officeDocument/2006/relationships/tags" Target="../tags/tag359.xml"/><Relationship Id="rId58" Type="http://schemas.openxmlformats.org/officeDocument/2006/relationships/tags" Target="../tags/tag358.xml"/><Relationship Id="rId57" Type="http://schemas.openxmlformats.org/officeDocument/2006/relationships/tags" Target="../tags/tag357.xml"/><Relationship Id="rId56" Type="http://schemas.openxmlformats.org/officeDocument/2006/relationships/tags" Target="../tags/tag356.xml"/><Relationship Id="rId55" Type="http://schemas.openxmlformats.org/officeDocument/2006/relationships/tags" Target="../tags/tag355.xml"/><Relationship Id="rId54" Type="http://schemas.openxmlformats.org/officeDocument/2006/relationships/tags" Target="../tags/tag354.xml"/><Relationship Id="rId53" Type="http://schemas.openxmlformats.org/officeDocument/2006/relationships/tags" Target="../tags/tag353.xml"/><Relationship Id="rId52" Type="http://schemas.openxmlformats.org/officeDocument/2006/relationships/tags" Target="../tags/tag352.xml"/><Relationship Id="rId51" Type="http://schemas.openxmlformats.org/officeDocument/2006/relationships/tags" Target="../tags/tag351.xml"/><Relationship Id="rId50" Type="http://schemas.openxmlformats.org/officeDocument/2006/relationships/tags" Target="../tags/tag350.xml"/><Relationship Id="rId5" Type="http://schemas.openxmlformats.org/officeDocument/2006/relationships/tags" Target="../tags/tag305.xml"/><Relationship Id="rId49" Type="http://schemas.openxmlformats.org/officeDocument/2006/relationships/tags" Target="../tags/tag349.xml"/><Relationship Id="rId48" Type="http://schemas.openxmlformats.org/officeDocument/2006/relationships/tags" Target="../tags/tag348.xml"/><Relationship Id="rId47" Type="http://schemas.openxmlformats.org/officeDocument/2006/relationships/tags" Target="../tags/tag347.xml"/><Relationship Id="rId46" Type="http://schemas.openxmlformats.org/officeDocument/2006/relationships/tags" Target="../tags/tag346.xml"/><Relationship Id="rId45" Type="http://schemas.openxmlformats.org/officeDocument/2006/relationships/tags" Target="../tags/tag345.xml"/><Relationship Id="rId44" Type="http://schemas.openxmlformats.org/officeDocument/2006/relationships/tags" Target="../tags/tag344.xml"/><Relationship Id="rId43" Type="http://schemas.openxmlformats.org/officeDocument/2006/relationships/tags" Target="../tags/tag343.xml"/><Relationship Id="rId42" Type="http://schemas.openxmlformats.org/officeDocument/2006/relationships/tags" Target="../tags/tag342.xml"/><Relationship Id="rId41" Type="http://schemas.openxmlformats.org/officeDocument/2006/relationships/tags" Target="../tags/tag341.xml"/><Relationship Id="rId40" Type="http://schemas.openxmlformats.org/officeDocument/2006/relationships/tags" Target="../tags/tag340.xml"/><Relationship Id="rId4" Type="http://schemas.openxmlformats.org/officeDocument/2006/relationships/tags" Target="../tags/tag304.xml"/><Relationship Id="rId39" Type="http://schemas.openxmlformats.org/officeDocument/2006/relationships/tags" Target="../tags/tag339.xml"/><Relationship Id="rId38" Type="http://schemas.openxmlformats.org/officeDocument/2006/relationships/tags" Target="../tags/tag338.xml"/><Relationship Id="rId37" Type="http://schemas.openxmlformats.org/officeDocument/2006/relationships/tags" Target="../tags/tag337.xml"/><Relationship Id="rId36" Type="http://schemas.openxmlformats.org/officeDocument/2006/relationships/tags" Target="../tags/tag336.xml"/><Relationship Id="rId35" Type="http://schemas.openxmlformats.org/officeDocument/2006/relationships/tags" Target="../tags/tag335.xml"/><Relationship Id="rId34" Type="http://schemas.openxmlformats.org/officeDocument/2006/relationships/tags" Target="../tags/tag334.xml"/><Relationship Id="rId33" Type="http://schemas.openxmlformats.org/officeDocument/2006/relationships/tags" Target="../tags/tag333.xml"/><Relationship Id="rId32" Type="http://schemas.openxmlformats.org/officeDocument/2006/relationships/tags" Target="../tags/tag332.xml"/><Relationship Id="rId31" Type="http://schemas.openxmlformats.org/officeDocument/2006/relationships/tags" Target="../tags/tag331.xml"/><Relationship Id="rId30" Type="http://schemas.openxmlformats.org/officeDocument/2006/relationships/tags" Target="../tags/tag330.xml"/><Relationship Id="rId3" Type="http://schemas.openxmlformats.org/officeDocument/2006/relationships/tags" Target="../tags/tag303.xml"/><Relationship Id="rId29" Type="http://schemas.openxmlformats.org/officeDocument/2006/relationships/tags" Target="../tags/tag329.xml"/><Relationship Id="rId28" Type="http://schemas.openxmlformats.org/officeDocument/2006/relationships/tags" Target="../tags/tag328.xml"/><Relationship Id="rId27" Type="http://schemas.openxmlformats.org/officeDocument/2006/relationships/tags" Target="../tags/tag327.xml"/><Relationship Id="rId26" Type="http://schemas.openxmlformats.org/officeDocument/2006/relationships/tags" Target="../tags/tag326.xml"/><Relationship Id="rId25" Type="http://schemas.openxmlformats.org/officeDocument/2006/relationships/tags" Target="../tags/tag325.xml"/><Relationship Id="rId24" Type="http://schemas.openxmlformats.org/officeDocument/2006/relationships/tags" Target="../tags/tag324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tags" Target="../tags/tag302.xml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7.xml"/><Relationship Id="rId116" Type="http://schemas.openxmlformats.org/officeDocument/2006/relationships/tags" Target="../tags/tag416.xml"/><Relationship Id="rId115" Type="http://schemas.openxmlformats.org/officeDocument/2006/relationships/tags" Target="../tags/tag415.xml"/><Relationship Id="rId114" Type="http://schemas.openxmlformats.org/officeDocument/2006/relationships/tags" Target="../tags/tag414.xml"/><Relationship Id="rId113" Type="http://schemas.openxmlformats.org/officeDocument/2006/relationships/tags" Target="../tags/tag413.xml"/><Relationship Id="rId112" Type="http://schemas.openxmlformats.org/officeDocument/2006/relationships/tags" Target="../tags/tag412.xml"/><Relationship Id="rId111" Type="http://schemas.openxmlformats.org/officeDocument/2006/relationships/tags" Target="../tags/tag411.xml"/><Relationship Id="rId110" Type="http://schemas.openxmlformats.org/officeDocument/2006/relationships/tags" Target="../tags/tag410.xml"/><Relationship Id="rId11" Type="http://schemas.openxmlformats.org/officeDocument/2006/relationships/tags" Target="../tags/tag311.xml"/><Relationship Id="rId109" Type="http://schemas.openxmlformats.org/officeDocument/2006/relationships/tags" Target="../tags/tag409.xml"/><Relationship Id="rId108" Type="http://schemas.openxmlformats.org/officeDocument/2006/relationships/tags" Target="../tags/tag408.xml"/><Relationship Id="rId107" Type="http://schemas.openxmlformats.org/officeDocument/2006/relationships/tags" Target="../tags/tag407.xml"/><Relationship Id="rId106" Type="http://schemas.openxmlformats.org/officeDocument/2006/relationships/tags" Target="../tags/tag406.xml"/><Relationship Id="rId105" Type="http://schemas.openxmlformats.org/officeDocument/2006/relationships/tags" Target="../tags/tag405.xml"/><Relationship Id="rId104" Type="http://schemas.openxmlformats.org/officeDocument/2006/relationships/tags" Target="../tags/tag404.xml"/><Relationship Id="rId103" Type="http://schemas.openxmlformats.org/officeDocument/2006/relationships/tags" Target="../tags/tag403.xml"/><Relationship Id="rId102" Type="http://schemas.openxmlformats.org/officeDocument/2006/relationships/tags" Target="../tags/tag402.xml"/><Relationship Id="rId101" Type="http://schemas.openxmlformats.org/officeDocument/2006/relationships/tags" Target="../tags/tag401.xml"/><Relationship Id="rId100" Type="http://schemas.openxmlformats.org/officeDocument/2006/relationships/tags" Target="../tags/tag400.xml"/><Relationship Id="rId10" Type="http://schemas.openxmlformats.org/officeDocument/2006/relationships/tags" Target="../tags/tag310.xml"/><Relationship Id="rId1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18.xml"/><Relationship Id="rId2" Type="http://schemas.openxmlformats.org/officeDocument/2006/relationships/image" Target="../media/image3.png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19.xml"/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0.xml"/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1.xml"/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519.xml"/><Relationship Id="rId98" Type="http://schemas.openxmlformats.org/officeDocument/2006/relationships/tags" Target="../tags/tag518.xml"/><Relationship Id="rId97" Type="http://schemas.openxmlformats.org/officeDocument/2006/relationships/tags" Target="../tags/tag517.xml"/><Relationship Id="rId96" Type="http://schemas.openxmlformats.org/officeDocument/2006/relationships/tags" Target="../tags/tag516.xml"/><Relationship Id="rId95" Type="http://schemas.openxmlformats.org/officeDocument/2006/relationships/tags" Target="../tags/tag515.xml"/><Relationship Id="rId94" Type="http://schemas.openxmlformats.org/officeDocument/2006/relationships/tags" Target="../tags/tag514.xml"/><Relationship Id="rId93" Type="http://schemas.openxmlformats.org/officeDocument/2006/relationships/tags" Target="../tags/tag513.xml"/><Relationship Id="rId92" Type="http://schemas.openxmlformats.org/officeDocument/2006/relationships/tags" Target="../tags/tag512.xml"/><Relationship Id="rId91" Type="http://schemas.openxmlformats.org/officeDocument/2006/relationships/tags" Target="../tags/tag511.xml"/><Relationship Id="rId90" Type="http://schemas.openxmlformats.org/officeDocument/2006/relationships/tags" Target="../tags/tag510.xml"/><Relationship Id="rId9" Type="http://schemas.openxmlformats.org/officeDocument/2006/relationships/tags" Target="../tags/tag429.xml"/><Relationship Id="rId89" Type="http://schemas.openxmlformats.org/officeDocument/2006/relationships/tags" Target="../tags/tag509.xml"/><Relationship Id="rId88" Type="http://schemas.openxmlformats.org/officeDocument/2006/relationships/tags" Target="../tags/tag508.xml"/><Relationship Id="rId87" Type="http://schemas.openxmlformats.org/officeDocument/2006/relationships/tags" Target="../tags/tag507.xml"/><Relationship Id="rId86" Type="http://schemas.openxmlformats.org/officeDocument/2006/relationships/tags" Target="../tags/tag506.xml"/><Relationship Id="rId85" Type="http://schemas.openxmlformats.org/officeDocument/2006/relationships/tags" Target="../tags/tag505.xml"/><Relationship Id="rId84" Type="http://schemas.openxmlformats.org/officeDocument/2006/relationships/tags" Target="../tags/tag504.xml"/><Relationship Id="rId83" Type="http://schemas.openxmlformats.org/officeDocument/2006/relationships/tags" Target="../tags/tag503.xml"/><Relationship Id="rId82" Type="http://schemas.openxmlformats.org/officeDocument/2006/relationships/tags" Target="../tags/tag502.xml"/><Relationship Id="rId81" Type="http://schemas.openxmlformats.org/officeDocument/2006/relationships/tags" Target="../tags/tag501.xml"/><Relationship Id="rId80" Type="http://schemas.openxmlformats.org/officeDocument/2006/relationships/tags" Target="../tags/tag500.xml"/><Relationship Id="rId8" Type="http://schemas.openxmlformats.org/officeDocument/2006/relationships/tags" Target="../tags/tag428.xml"/><Relationship Id="rId79" Type="http://schemas.openxmlformats.org/officeDocument/2006/relationships/tags" Target="../tags/tag499.xml"/><Relationship Id="rId78" Type="http://schemas.openxmlformats.org/officeDocument/2006/relationships/tags" Target="../tags/tag498.xml"/><Relationship Id="rId77" Type="http://schemas.openxmlformats.org/officeDocument/2006/relationships/tags" Target="../tags/tag497.xml"/><Relationship Id="rId76" Type="http://schemas.openxmlformats.org/officeDocument/2006/relationships/tags" Target="../tags/tag496.xml"/><Relationship Id="rId75" Type="http://schemas.openxmlformats.org/officeDocument/2006/relationships/tags" Target="../tags/tag495.xml"/><Relationship Id="rId74" Type="http://schemas.openxmlformats.org/officeDocument/2006/relationships/tags" Target="../tags/tag494.xml"/><Relationship Id="rId73" Type="http://schemas.openxmlformats.org/officeDocument/2006/relationships/tags" Target="../tags/tag493.xml"/><Relationship Id="rId72" Type="http://schemas.openxmlformats.org/officeDocument/2006/relationships/tags" Target="../tags/tag492.xml"/><Relationship Id="rId71" Type="http://schemas.openxmlformats.org/officeDocument/2006/relationships/tags" Target="../tags/tag491.xml"/><Relationship Id="rId70" Type="http://schemas.openxmlformats.org/officeDocument/2006/relationships/tags" Target="../tags/tag490.xml"/><Relationship Id="rId7" Type="http://schemas.openxmlformats.org/officeDocument/2006/relationships/tags" Target="../tags/tag427.xml"/><Relationship Id="rId69" Type="http://schemas.openxmlformats.org/officeDocument/2006/relationships/tags" Target="../tags/tag489.xml"/><Relationship Id="rId68" Type="http://schemas.openxmlformats.org/officeDocument/2006/relationships/tags" Target="../tags/tag488.xml"/><Relationship Id="rId67" Type="http://schemas.openxmlformats.org/officeDocument/2006/relationships/tags" Target="../tags/tag487.xml"/><Relationship Id="rId66" Type="http://schemas.openxmlformats.org/officeDocument/2006/relationships/tags" Target="../tags/tag486.xml"/><Relationship Id="rId65" Type="http://schemas.openxmlformats.org/officeDocument/2006/relationships/tags" Target="../tags/tag485.xml"/><Relationship Id="rId64" Type="http://schemas.openxmlformats.org/officeDocument/2006/relationships/tags" Target="../tags/tag484.xml"/><Relationship Id="rId63" Type="http://schemas.openxmlformats.org/officeDocument/2006/relationships/tags" Target="../tags/tag483.xml"/><Relationship Id="rId62" Type="http://schemas.openxmlformats.org/officeDocument/2006/relationships/tags" Target="../tags/tag482.xml"/><Relationship Id="rId61" Type="http://schemas.openxmlformats.org/officeDocument/2006/relationships/tags" Target="../tags/tag481.xml"/><Relationship Id="rId60" Type="http://schemas.openxmlformats.org/officeDocument/2006/relationships/tags" Target="../tags/tag480.xml"/><Relationship Id="rId6" Type="http://schemas.openxmlformats.org/officeDocument/2006/relationships/tags" Target="../tags/tag426.xml"/><Relationship Id="rId59" Type="http://schemas.openxmlformats.org/officeDocument/2006/relationships/tags" Target="../tags/tag479.xml"/><Relationship Id="rId58" Type="http://schemas.openxmlformats.org/officeDocument/2006/relationships/tags" Target="../tags/tag478.xml"/><Relationship Id="rId57" Type="http://schemas.openxmlformats.org/officeDocument/2006/relationships/tags" Target="../tags/tag477.xml"/><Relationship Id="rId56" Type="http://schemas.openxmlformats.org/officeDocument/2006/relationships/tags" Target="../tags/tag476.xml"/><Relationship Id="rId55" Type="http://schemas.openxmlformats.org/officeDocument/2006/relationships/tags" Target="../tags/tag475.xml"/><Relationship Id="rId54" Type="http://schemas.openxmlformats.org/officeDocument/2006/relationships/tags" Target="../tags/tag474.xml"/><Relationship Id="rId53" Type="http://schemas.openxmlformats.org/officeDocument/2006/relationships/tags" Target="../tags/tag473.xml"/><Relationship Id="rId52" Type="http://schemas.openxmlformats.org/officeDocument/2006/relationships/tags" Target="../tags/tag472.xml"/><Relationship Id="rId51" Type="http://schemas.openxmlformats.org/officeDocument/2006/relationships/tags" Target="../tags/tag471.xml"/><Relationship Id="rId50" Type="http://schemas.openxmlformats.org/officeDocument/2006/relationships/tags" Target="../tags/tag470.xml"/><Relationship Id="rId5" Type="http://schemas.openxmlformats.org/officeDocument/2006/relationships/tags" Target="../tags/tag425.xml"/><Relationship Id="rId49" Type="http://schemas.openxmlformats.org/officeDocument/2006/relationships/tags" Target="../tags/tag469.xml"/><Relationship Id="rId48" Type="http://schemas.openxmlformats.org/officeDocument/2006/relationships/tags" Target="../tags/tag468.xml"/><Relationship Id="rId47" Type="http://schemas.openxmlformats.org/officeDocument/2006/relationships/tags" Target="../tags/tag467.xml"/><Relationship Id="rId46" Type="http://schemas.openxmlformats.org/officeDocument/2006/relationships/tags" Target="../tags/tag466.xml"/><Relationship Id="rId45" Type="http://schemas.openxmlformats.org/officeDocument/2006/relationships/tags" Target="../tags/tag465.xml"/><Relationship Id="rId44" Type="http://schemas.openxmlformats.org/officeDocument/2006/relationships/tags" Target="../tags/tag464.xml"/><Relationship Id="rId43" Type="http://schemas.openxmlformats.org/officeDocument/2006/relationships/tags" Target="../tags/tag463.xml"/><Relationship Id="rId42" Type="http://schemas.openxmlformats.org/officeDocument/2006/relationships/tags" Target="../tags/tag462.xml"/><Relationship Id="rId41" Type="http://schemas.openxmlformats.org/officeDocument/2006/relationships/tags" Target="../tags/tag461.xml"/><Relationship Id="rId40" Type="http://schemas.openxmlformats.org/officeDocument/2006/relationships/tags" Target="../tags/tag460.xml"/><Relationship Id="rId4" Type="http://schemas.openxmlformats.org/officeDocument/2006/relationships/tags" Target="../tags/tag424.xml"/><Relationship Id="rId39" Type="http://schemas.openxmlformats.org/officeDocument/2006/relationships/tags" Target="../tags/tag459.xml"/><Relationship Id="rId38" Type="http://schemas.openxmlformats.org/officeDocument/2006/relationships/tags" Target="../tags/tag458.xml"/><Relationship Id="rId37" Type="http://schemas.openxmlformats.org/officeDocument/2006/relationships/tags" Target="../tags/tag457.xml"/><Relationship Id="rId36" Type="http://schemas.openxmlformats.org/officeDocument/2006/relationships/tags" Target="../tags/tag456.xml"/><Relationship Id="rId35" Type="http://schemas.openxmlformats.org/officeDocument/2006/relationships/tags" Target="../tags/tag455.xml"/><Relationship Id="rId34" Type="http://schemas.openxmlformats.org/officeDocument/2006/relationships/tags" Target="../tags/tag454.xml"/><Relationship Id="rId33" Type="http://schemas.openxmlformats.org/officeDocument/2006/relationships/tags" Target="../tags/tag453.xml"/><Relationship Id="rId32" Type="http://schemas.openxmlformats.org/officeDocument/2006/relationships/tags" Target="../tags/tag452.xml"/><Relationship Id="rId31" Type="http://schemas.openxmlformats.org/officeDocument/2006/relationships/tags" Target="../tags/tag451.xml"/><Relationship Id="rId30" Type="http://schemas.openxmlformats.org/officeDocument/2006/relationships/tags" Target="../tags/tag450.xml"/><Relationship Id="rId3" Type="http://schemas.openxmlformats.org/officeDocument/2006/relationships/tags" Target="../tags/tag423.xml"/><Relationship Id="rId29" Type="http://schemas.openxmlformats.org/officeDocument/2006/relationships/tags" Target="../tags/tag449.xml"/><Relationship Id="rId28" Type="http://schemas.openxmlformats.org/officeDocument/2006/relationships/tags" Target="../tags/tag448.xml"/><Relationship Id="rId27" Type="http://schemas.openxmlformats.org/officeDocument/2006/relationships/tags" Target="../tags/tag447.xml"/><Relationship Id="rId26" Type="http://schemas.openxmlformats.org/officeDocument/2006/relationships/tags" Target="../tags/tag446.xml"/><Relationship Id="rId25" Type="http://schemas.openxmlformats.org/officeDocument/2006/relationships/tags" Target="../tags/tag445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tags" Target="../tags/tag422.xml"/><Relationship Id="rId19" Type="http://schemas.openxmlformats.org/officeDocument/2006/relationships/tags" Target="../tags/tag439.xml"/><Relationship Id="rId18" Type="http://schemas.openxmlformats.org/officeDocument/2006/relationships/tags" Target="../tags/tag438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tags" Target="../tags/tag433.xml"/><Relationship Id="rId12" Type="http://schemas.openxmlformats.org/officeDocument/2006/relationships/tags" Target="../tags/tag43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7.xml"/><Relationship Id="rId116" Type="http://schemas.openxmlformats.org/officeDocument/2006/relationships/tags" Target="../tags/tag536.xml"/><Relationship Id="rId115" Type="http://schemas.openxmlformats.org/officeDocument/2006/relationships/tags" Target="../tags/tag535.xml"/><Relationship Id="rId114" Type="http://schemas.openxmlformats.org/officeDocument/2006/relationships/tags" Target="../tags/tag534.xml"/><Relationship Id="rId113" Type="http://schemas.openxmlformats.org/officeDocument/2006/relationships/tags" Target="../tags/tag533.xml"/><Relationship Id="rId112" Type="http://schemas.openxmlformats.org/officeDocument/2006/relationships/tags" Target="../tags/tag532.xml"/><Relationship Id="rId111" Type="http://schemas.openxmlformats.org/officeDocument/2006/relationships/tags" Target="../tags/tag531.xml"/><Relationship Id="rId110" Type="http://schemas.openxmlformats.org/officeDocument/2006/relationships/tags" Target="../tags/tag530.xml"/><Relationship Id="rId11" Type="http://schemas.openxmlformats.org/officeDocument/2006/relationships/tags" Target="../tags/tag431.xml"/><Relationship Id="rId109" Type="http://schemas.openxmlformats.org/officeDocument/2006/relationships/tags" Target="../tags/tag529.xml"/><Relationship Id="rId108" Type="http://schemas.openxmlformats.org/officeDocument/2006/relationships/tags" Target="../tags/tag528.xml"/><Relationship Id="rId107" Type="http://schemas.openxmlformats.org/officeDocument/2006/relationships/tags" Target="../tags/tag527.xml"/><Relationship Id="rId106" Type="http://schemas.openxmlformats.org/officeDocument/2006/relationships/tags" Target="../tags/tag526.xml"/><Relationship Id="rId105" Type="http://schemas.openxmlformats.org/officeDocument/2006/relationships/tags" Target="../tags/tag525.xml"/><Relationship Id="rId104" Type="http://schemas.openxmlformats.org/officeDocument/2006/relationships/tags" Target="../tags/tag524.xml"/><Relationship Id="rId103" Type="http://schemas.openxmlformats.org/officeDocument/2006/relationships/tags" Target="../tags/tag523.xml"/><Relationship Id="rId102" Type="http://schemas.openxmlformats.org/officeDocument/2006/relationships/tags" Target="../tags/tag522.xml"/><Relationship Id="rId101" Type="http://schemas.openxmlformats.org/officeDocument/2006/relationships/tags" Target="../tags/tag521.xml"/><Relationship Id="rId100" Type="http://schemas.openxmlformats.org/officeDocument/2006/relationships/tags" Target="../tags/tag520.xml"/><Relationship Id="rId10" Type="http://schemas.openxmlformats.org/officeDocument/2006/relationships/tags" Target="../tags/tag430.xml"/><Relationship Id="rId1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38.xml"/><Relationship Id="rId2" Type="http://schemas.openxmlformats.org/officeDocument/2006/relationships/image" Target="../media/image3.png"/><Relationship Id="rId1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8.png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18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2.png图片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2313" y="2598420"/>
            <a:ext cx="2237105" cy="1587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3.png图片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8430" y="5457190"/>
            <a:ext cx="939165" cy="588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1.png图片1"/>
          <p:cNvPicPr>
            <a:picLocks noChangeArrowheads="1"/>
          </p:cNvPicPr>
          <p:nvPr/>
        </p:nvPicPr>
        <p:blipFill>
          <a:blip r:embed="rId4"/>
          <a:srcRect b="50868"/>
          <a:stretch>
            <a:fillRect/>
          </a:stretch>
        </p:blipFill>
        <p:spPr bwMode="auto">
          <a:xfrm>
            <a:off x="8830310" y="384175"/>
            <a:ext cx="1335600" cy="9432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6.png图片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335292"/>
            <a:ext cx="1309370" cy="870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4.png图片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4695" y="7369478"/>
            <a:ext cx="1070610" cy="7410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diān qiú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颠球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to juggle a soccer ball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71" y="9282"/>
              <a:ext cx="6129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他一次可以颠100个球。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3.png图片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975" y="2402523"/>
            <a:ext cx="2499995" cy="15646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4.png图片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7703" y="5253123"/>
            <a:ext cx="1204595" cy="8337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2.png图片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1998" y="615350"/>
            <a:ext cx="1056005" cy="7493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1.png图片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77890" y="-1157172"/>
            <a:ext cx="744220" cy="5137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5.png图片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67095" y="7479015"/>
            <a:ext cx="765810" cy="5219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míng xīng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明星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star, celebrity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090" y="5401945"/>
            <a:ext cx="6259162" cy="720090"/>
            <a:chOff x="197" y="9126"/>
            <a:chExt cx="104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26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65"/>
              <a:ext cx="1042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他是一位体育明星，也是一位电影明星。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4.png图片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8040" y="2515235"/>
            <a:ext cx="2393950" cy="16573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5.png图片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8519" y="5430923"/>
            <a:ext cx="861695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3.png图片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5720" y="785495"/>
            <a:ext cx="1028065" cy="6432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2.png图片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0736" y="-1230518"/>
            <a:ext cx="938530" cy="666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.png图片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68856"/>
            <a:ext cx="785495" cy="5422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zhí bō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直播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make a live broadcas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2071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现在正在网上直播这次比赛呢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5.png图片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4373" y="2450465"/>
            <a:ext cx="2535555" cy="1727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6.png图片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85837"/>
            <a:ext cx="883920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4.png图片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703" y="573123"/>
            <a:ext cx="1204595" cy="8337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3.png图片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3190" y="-1109345"/>
            <a:ext cx="857885" cy="5372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1.png图片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68366" y="7476792"/>
            <a:ext cx="763270" cy="526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bǎo bèi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宝贝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baby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这个宝贝很可爱。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6.png图片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4005" y="2418080"/>
            <a:ext cx="3014345" cy="20040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1.png图片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4548" y="5362660"/>
            <a:ext cx="890905" cy="614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8.png图片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020" y="696313"/>
            <a:ext cx="949960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3.png图片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4855" y="-1228930"/>
            <a:ext cx="1050290" cy="657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2.png图片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6601" y="7361540"/>
            <a:ext cx="1066800" cy="7569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dòu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逗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amuse, to tease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374005"/>
            <a:ext cx="58934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逗小孩子是一件很辛苦的事情。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用户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user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yòng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明星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star, celebrity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xīng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颠球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juggle a soccer ball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12900" y="355282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直播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make a live broadcas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342390" y="424434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bō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29505" y="3552825"/>
            <a:ext cx="2229485" cy="3473450"/>
            <a:chOff x="4717" y="1909"/>
            <a:chExt cx="3511" cy="547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宝贝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baby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5046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19135" y="347726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逗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amuse, to tease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08736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dòu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图片3.png图片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7695" y="2326640"/>
            <a:ext cx="2624455" cy="21355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图片9.png图片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517877"/>
            <a:ext cx="1337310" cy="9442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图片4.png图片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838" y="5295350"/>
            <a:ext cx="1330325" cy="7493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图片5.png图片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553310"/>
            <a:ext cx="817245" cy="373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1209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xuān chuán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宣传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publicize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05" y="9282"/>
              <a:ext cx="589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他们在进行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环保宣传。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4.png图片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2435" y="2598420"/>
            <a:ext cx="2816860" cy="1587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5.png图片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4775" y="5457190"/>
            <a:ext cx="1006475" cy="588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3.png图片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1536" y="397862"/>
            <a:ext cx="836930" cy="1184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9.png图片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362280"/>
            <a:ext cx="1309370" cy="9245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7.png图片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4695" y="7312645"/>
            <a:ext cx="1070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shǒu bǐ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手笔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style(of handing affairs)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25" y="9282"/>
              <a:ext cx="702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我们进行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了大手笔的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推广。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5.png图片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975" y="2354580"/>
            <a:ext cx="2499995" cy="16605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7.png图片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7703" y="5189305"/>
            <a:ext cx="120459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4.png图片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838" y="615350"/>
            <a:ext cx="1330325" cy="7493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3.png图片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77890" y="-1426730"/>
            <a:ext cx="74422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8.png图片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479015"/>
            <a:ext cx="844550" cy="5219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tuī guǎng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推广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popularize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02678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大力推广我们的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品牌。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7.png图片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8040" y="2396490"/>
            <a:ext cx="2393950" cy="1894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8.png图片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4386" y="5430923"/>
            <a:ext cx="949960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5.png图片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5720" y="755650"/>
            <a:ext cx="1028065" cy="7029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4.png图片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59133" y="-1230518"/>
            <a:ext cx="1181735" cy="666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9.png图片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62823"/>
            <a:ext cx="785495" cy="5543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zhù cè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注册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register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2071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在海外注册用户超过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7000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万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8.png图片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5795" y="2450465"/>
            <a:ext cx="2632710" cy="1727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9.png图片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67422"/>
            <a:ext cx="883920" cy="6242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7.png图片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703" y="509305"/>
            <a:ext cx="120459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5.png图片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235" y="-1109345"/>
            <a:ext cx="899795" cy="5372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3.png图片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68366" y="7200000"/>
            <a:ext cx="7632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zhào kāi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召开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hold(a meeting)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马上召开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会议。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图片9.png图片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4005" y="2355850"/>
            <a:ext cx="3014345" cy="21285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图片3.png图片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4548" y="5040000"/>
            <a:ext cx="890905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图片8.png图片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020" y="696313"/>
            <a:ext cx="949960" cy="5873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图片5.png图片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228930"/>
            <a:ext cx="1440000" cy="657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图片4.png图片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78488" y="7361540"/>
            <a:ext cx="1343025" cy="7569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hé zuò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合作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cooperate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374005"/>
            <a:ext cx="58934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我们团结合作，共同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完成任务。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合作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为了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这项新产品，公司做了很多宣传。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524760" y="20008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推广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原本定在周三上午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的会议改时间了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你做这么多事，难道只是为了_____女朋友开心？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15280" y="36906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召开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81190" y="545465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逗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推广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召开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08870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注册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合作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284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要想在这个网站购物，你必须先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一个它的邮箱。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022465" y="24618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注册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74142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我们跟这家公司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过两次，很愉快。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290185" y="44831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合作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推广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召开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08870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注册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7379335" y="4914265"/>
            <a:ext cx="2813050" cy="1746885"/>
          </a:xfrm>
          <a:prstGeom prst="rect">
            <a:avLst/>
          </a:prstGeom>
        </p:spPr>
      </p:pic>
      <p:pic>
        <p:nvPicPr>
          <p:cNvPr id="2" name="图片 1" descr="C:\Users\Administrator\Desktop\图片10.png图片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98545" y="833438"/>
            <a:ext cx="2642235" cy="176022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1160" y="122872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以及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吃饭时不要用筷子敲打碗、盘子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以及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桌面。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-635" y="4256405"/>
            <a:ext cx="8868410" cy="828675"/>
            <a:chOff x="-1" y="3426"/>
            <a:chExt cx="13966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-1" y="3640"/>
              <a:ext cx="1396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学校的领导、教师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以及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一些学生代表观看了演出。</a:t>
              </a:r>
              <a:endPara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用“以及”完成下列句子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54505" y="2501265"/>
            <a:ext cx="608457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</a:t>
            </a: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你认为学中文的重要性有哪些？</a:t>
            </a:r>
            <a:endParaRPr lang="zh-CN" altLang="en-US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B：________________。</a:t>
            </a:r>
            <a:endParaRPr lang="zh-CN" altLang="en-US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4505" y="3659505"/>
            <a:ext cx="608457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A：送人礼物的时候要注意些什么？</a:t>
            </a:r>
            <a:endParaRPr lang="en-US" altLang="zh-CN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4505" y="4817745"/>
            <a:ext cx="9122410" cy="11245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妈妈在电话里问了我很多问题，如北京的天气怎么样，</a:t>
            </a:r>
            <a:endParaRPr lang="en-US" altLang="zh-CN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吃饭习惯不习惯，_________________。（以及）</a:t>
            </a:r>
            <a:r>
              <a:rPr lang="en-US" altLang="zh-CN" sz="28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endParaRPr lang="en-US" altLang="zh-CN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12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9874" y="2576830"/>
            <a:ext cx="9901126" cy="2916646"/>
            <a:chOff x="1512" y="4058"/>
            <a:chExt cx="155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512" y="4058"/>
              <a:ext cx="15592" cy="4593"/>
              <a:chOff x="-570" y="3669"/>
              <a:chExt cx="1939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570" y="4499"/>
                <a:ext cx="19390" cy="2928"/>
                <a:chOff x="2577" y="4499"/>
                <a:chExt cx="19390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Overseas Users of WeChat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577" y="4499"/>
                  <a:ext cx="19390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海外用户玩儿微信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你知道这家公司吗？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1.通信  2.技术  3.覆盖  4.实现  5.合作  6.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应用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316" name="腾讯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40" y="2120265"/>
            <a:ext cx="4505325" cy="254063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chǎo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吵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/adj. to make a noise; noisy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shí xiàn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实现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realize, to achieve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总裁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zǒng cái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总裁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president(of a company)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伙伴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huǒ bàn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伙伴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partner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通信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tōng xìn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通信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n./v. communication;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       to communicate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移动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yí dòng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移动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move; mobile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覆盖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gài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覆盖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cover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靠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kào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lean against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29955" y="3863340"/>
            <a:ext cx="2124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jì shù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技术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32190" y="2082800"/>
            <a:ext cx="2087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mù biāo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目标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48370" y="458470"/>
            <a:ext cx="20243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huǒ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bàn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伙伴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462645" y="5511800"/>
            <a:ext cx="2191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lǜ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率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78511" y="1000897"/>
            <a:ext cx="5045710" cy="33337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35982"/>
            <a:ext cx="5036820" cy="33127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2618518"/>
            <a:ext cx="5075555" cy="1856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5735" y="213995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0020" y="3863340"/>
            <a:ext cx="2124710" cy="10147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shí xiàn 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实现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9385" y="2141220"/>
            <a:ext cx="2087880" cy="10147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fù ɡài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覆盖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30020" y="458470"/>
            <a:ext cx="2024380" cy="10763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tōnɡ xìn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通信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44295" y="5511800"/>
            <a:ext cx="2191385" cy="10147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hé zuò  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合作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3800" y="0"/>
            <a:ext cx="4636135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977900" y="193421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977900" y="319595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37144" y="638023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00735" y="144272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5320" y="158877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科技与生活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0735" y="227901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25775" y="2054225"/>
            <a:ext cx="5097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以及、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程度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25596" y="2455871"/>
            <a:ext cx="8298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了解并掌握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推广、注册、合作、中心、召开、应用、开发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等词的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搭配。</a:t>
            </a:r>
            <a:endParaRPr lang="zh-CN" altLang="en-US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6630" y="36061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37205" y="3346450"/>
            <a:ext cx="91547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）熟悉并掌握“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明星、宝贝、逗、宣传、伙伴、总裁、实现、移动、背景、高级、相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关、现实、个人、领导、地位、经营、针对、当地、华裔、移民”等本课其他重点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五级大纲词语的</a:t>
            </a: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意义和用法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05125" y="4243705"/>
            <a:ext cx="41897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）理解本课1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0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659370" y="514286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5596" y="2820996"/>
            <a:ext cx="41833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发达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发展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异同。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977900" y="514794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77900" y="519684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4180" y="6031230"/>
            <a:ext cx="504507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讨论科技对生活的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影响,并完成命题写作。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14955" y="4633595"/>
            <a:ext cx="747395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电脑网络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64815" y="5335270"/>
            <a:ext cx="92271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本课介绍了微信这一新产 品推广营销的情况。要求学生阅读理解课文，掌握文章大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意,并能运用所学词语、语言点叙述</a:t>
            </a:r>
            <a:r>
              <a:rPr kumimoji="0" 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这一过程。</a:t>
            </a:r>
            <a:endParaRPr kumimoji="0" 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高级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34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gāo jí</a:t>
              </a:r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高级</a:t>
              </a:r>
              <a:endParaRPr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senior, high-ranking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针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zhēn duì</a:t>
              </a:r>
              <a:endParaRPr lang="en-US" altLang="zh-CN" sz="54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针对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be targeted at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高级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gāo jí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高级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senior, high-ranking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应用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yìnɡ yònɡ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应用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n./v. application; 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   to apply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背景"/>
          <p:cNvGrpSpPr/>
          <p:nvPr/>
        </p:nvGrpSpPr>
        <p:grpSpPr>
          <a:xfrm>
            <a:off x="1338263" y="735965"/>
            <a:ext cx="4717415" cy="5849620"/>
            <a:chOff x="2106" y="1159"/>
            <a:chExt cx="7429" cy="9212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bèi jǐng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背景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background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称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chēng bà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称霸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dominate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企业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qǐ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yè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企业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enterprise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靠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kào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lean against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应用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n./v. application;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to apply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yìnɡ yònɡ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称霸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dominate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chēng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企业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enterprise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qǐ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06245" y="362902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背景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background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82090" y="444754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49825" y="361061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高级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senior, high-ranking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49825" y="434657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31200" y="361061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针对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targeted at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04735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duì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clrChange>
              <a:clrFrom>
                <a:srgbClr val="FFE0D2">
                  <a:alpha val="100000"/>
                </a:srgbClr>
              </a:clrFrom>
              <a:clrTo>
                <a:srgbClr val="FFE0D2">
                  <a:alpha val="100000"/>
                  <a:alpha val="0"/>
                </a:srgbClr>
              </a:clrTo>
            </a:clrChange>
          </a:blip>
          <a:srcRect l="31427" t="17767" r="29208" b="1483"/>
          <a:stretch>
            <a:fillRect/>
          </a:stretch>
        </p:blipFill>
        <p:spPr>
          <a:xfrm>
            <a:off x="8237220" y="2261870"/>
            <a:ext cx="1539240" cy="1612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35" y="3766185"/>
            <a:ext cx="1152525" cy="111887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5" y="3193415"/>
            <a:ext cx="1801058" cy="1691821"/>
            <a:chOff x="8776" y="3144"/>
            <a:chExt cx="3593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144"/>
              <a:ext cx="3593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程度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名词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指某方面达到的水平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37185" y="3044190"/>
            <a:ext cx="9447530" cy="837565"/>
            <a:chOff x="518" y="3412"/>
            <a:chExt cx="13447" cy="1319"/>
          </a:xfrm>
        </p:grpSpPr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问题已经发展到了十分严重的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程度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7185" y="4783455"/>
            <a:ext cx="9672955" cy="848360"/>
            <a:chOff x="518" y="3395"/>
            <a:chExt cx="15233" cy="133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95"/>
              <a:ext cx="1523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在很大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程度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上，一个人的未来取决于他所受的教育。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7185" y="1462405"/>
            <a:ext cx="9447530" cy="90043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7855" y="1462405"/>
            <a:ext cx="88849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由于中国互联网的用户数量以及市场成熟</a:t>
            </a:r>
            <a:r>
              <a:rPr lang="zh-CN" altLang="en-US" sz="2800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程度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等都低于发达国家，在产品创新上难有领导地位。</a:t>
            </a:r>
            <a:endParaRPr lang="en-US" altLang="zh-CN" sz="28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程度”完成下列句子或对话。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1354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，你应该马上去看医生。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488124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 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我还不能完全理解。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33107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对他提出的意见，你有什么看法？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12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9874" y="2576830"/>
            <a:ext cx="9901126" cy="2916646"/>
            <a:chOff x="1512" y="4058"/>
            <a:chExt cx="155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512" y="4058"/>
              <a:ext cx="15592" cy="4593"/>
              <a:chOff x="-570" y="3669"/>
              <a:chExt cx="1939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570" y="4499"/>
                <a:ext cx="19390" cy="2928"/>
                <a:chOff x="2577" y="4499"/>
                <a:chExt cx="19390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Overseas Users of WeChat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577" y="4499"/>
                  <a:ext cx="19390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海外用户玩儿微信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谁是“微信之父”？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4096" t="3529" r="3960" b="3993"/>
          <a:stretch>
            <a:fillRect/>
          </a:stretch>
        </p:blipFill>
        <p:spPr>
          <a:xfrm>
            <a:off x="1414780" y="1953260"/>
            <a:ext cx="5525770" cy="317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1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sz="360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huànnànyǔgòng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患难与共</a:t>
              </a:r>
              <a:endParaRPr lang="zh-CN" alt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sz="2400">
                  <a:solidFill>
                    <a:schemeClr val="lt1"/>
                  </a:solidFill>
                  <a:sym typeface="Times New Roman" panose="02020603050405020304" pitchFamily="18" charset="0"/>
                </a:rPr>
                <a:t>n. to share weal and woe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中心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34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zhōng xīn</a:t>
              </a:r>
              <a:r>
                <a:rPr lang="en-US" altLang="zh-CN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中</a:t>
              </a:r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心</a:t>
              </a:r>
              <a:endParaRPr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center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相关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xiāng guān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相关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correlate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中心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zhōng xīn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心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center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开发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kāi fā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开发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develop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业务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5" y="3587"/>
              <a:ext cx="7429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yè wù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业务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n. professional work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" name="个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gè rén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个人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individual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现实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xiàn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shí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现实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sz="2400">
                  <a:sym typeface="Times New Roman" panose="02020603050405020304" pitchFamily="18" charset="0"/>
                </a:rPr>
                <a:t>n. reality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业务" hidden="1"/>
          <p:cNvGrpSpPr/>
          <p:nvPr/>
        </p:nvGrpSpPr>
        <p:grpSpPr>
          <a:xfrm>
            <a:off x="1337628" y="728206"/>
            <a:ext cx="4799330" cy="5817235"/>
            <a:chOff x="2106" y="1159"/>
            <a:chExt cx="7558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35" y="3284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xì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业务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professional work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现实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reality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xiàn shí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个人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individual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gè rén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开发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develop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kāi fā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34820" y="362267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业务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professional work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510665" y="444119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yè wù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06340" y="3622675"/>
            <a:ext cx="2229485" cy="3473450"/>
            <a:chOff x="4717" y="1909"/>
            <a:chExt cx="3511" cy="547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215834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中心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center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01895" y="4422140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zhōng xīn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11515" y="364172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相关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correlate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087360" y="4460240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xiāng guān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82190" y="363855"/>
            <a:ext cx="8826455" cy="706755"/>
            <a:chOff x="4428" y="448"/>
            <a:chExt cx="4290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290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428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开发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中心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相关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业务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85864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这款软件是由上海的一家中国公司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405574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现在很多公司都开始做和互联网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的产品了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491095" y="478917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相关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13445" y="2592070"/>
            <a:ext cx="17989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开发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82190" y="363855"/>
            <a:ext cx="8826455" cy="706755"/>
            <a:chOff x="4428" y="448"/>
            <a:chExt cx="4290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4290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428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开发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中心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相关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业务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9570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经过两年多的努力，这家公司的</a:t>
              </a:r>
              <a:r>
                <a:rPr lang="en-US" altLang="zh-CN" sz="32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量已经增长了50%了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450965" y="2816860"/>
            <a:ext cx="17989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业务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4310380"/>
            <a:ext cx="12487275" cy="1628140"/>
            <a:chOff x="-443" y="1654"/>
            <a:chExt cx="19665" cy="2564"/>
          </a:xfrm>
        </p:grpSpPr>
        <p:sp>
          <p:nvSpPr>
            <p:cNvPr id="18" name="矩形 17"/>
            <p:cNvSpPr/>
            <p:nvPr/>
          </p:nvSpPr>
          <p:spPr>
            <a:xfrm>
              <a:off x="1549" y="2305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早在2010，腾讯广州产品研发_</a:t>
              </a:r>
              <a:r>
                <a:rPr lang="en-US" altLang="zh-CN" sz="32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就开始设计这款产品了。</a:t>
              </a:r>
              <a:endPara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5844540" y="49764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中心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12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领导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lǐng dǎo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领导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leader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chuàng xīn</a:t>
              </a:r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创新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v. to create sth. new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程度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chéng dū</a:t>
              </a:r>
              <a:r>
                <a:rPr lang="en-US" altLang="zh-CN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程度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degree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以及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jí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以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及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and also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程度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chéng dū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程度</a:t>
              </a:r>
              <a:endParaRPr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degree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经营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jīng yíng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经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manage, to run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地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dì  wèi</a:t>
              </a:r>
              <a:endParaRPr lang="en-US" altLang="zh-CN" sz="6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位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position, status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2426970" cy="706755"/>
            <a:chOff x="4428" y="448"/>
            <a:chExt cx="330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推广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7894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像这样能够给全社会信心与快乐的事情，我们应该重点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526530" y="4060190"/>
            <a:ext cx="2290445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宣传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408035" y="406019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2426970" cy="706755"/>
            <a:chOff x="4428" y="448"/>
            <a:chExt cx="330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应用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7894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要吃中国菜，你首先要学会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筷子。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526530" y="4060190"/>
            <a:ext cx="2290445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使用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408035" y="406019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2399030" cy="706755"/>
            <a:chOff x="4428" y="448"/>
            <a:chExt cx="330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实现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过了这么多年，我的愿望终于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了！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935470" y="4060190"/>
            <a:ext cx="2264410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现实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028565" y="408940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2399030" cy="706755"/>
            <a:chOff x="4428" y="448"/>
            <a:chExt cx="330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个人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这是我的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爱好，跟我学什么专业没有关系。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935470" y="4060190"/>
            <a:ext cx="2264410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自己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028565" y="408940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图片6.png图片6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FE0D2">
                  <a:alpha val="100000"/>
                </a:srgbClr>
              </a:clrFrom>
              <a:clrTo>
                <a:srgbClr val="FFE0D2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867015" y="1691640"/>
            <a:ext cx="1722755" cy="1383030"/>
          </a:xfrm>
          <a:prstGeom prst="rect">
            <a:avLst/>
          </a:prstGeom>
        </p:spPr>
      </p:pic>
      <p:pic>
        <p:nvPicPr>
          <p:cNvPr id="7" name="图片 6" descr="C:\Users\Administrator\Desktop\图片7.png图片7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5735" y="3705860"/>
            <a:ext cx="2231390" cy="138366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715" y="3193415"/>
            <a:ext cx="1800860" cy="1430655"/>
            <a:chOff x="8776" y="3144"/>
            <a:chExt cx="3593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144"/>
              <a:ext cx="3593" cy="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发达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形容词</a:t>
              </a:r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347075" cy="837565"/>
            <a:chOff x="518" y="3412"/>
            <a:chExt cx="13447" cy="1319"/>
          </a:xfrm>
        </p:grpSpPr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这个城市的经济不太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发达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24070"/>
            <a:ext cx="8538210" cy="848360"/>
            <a:chOff x="518" y="3395"/>
            <a:chExt cx="15233" cy="133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95"/>
              <a:ext cx="1523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这个地区经济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发达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图片8.png图片8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FE0D2">
                  <a:alpha val="100000"/>
                </a:srgbClr>
              </a:clrFrom>
              <a:clrTo>
                <a:srgbClr val="FFE0D2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77225" y="1624965"/>
            <a:ext cx="1508125" cy="1215390"/>
          </a:xfrm>
          <a:prstGeom prst="rect">
            <a:avLst/>
          </a:prstGeom>
        </p:spPr>
      </p:pic>
      <p:pic>
        <p:nvPicPr>
          <p:cNvPr id="7" name="图片 6" descr="C:\Users\Administrator\Desktop\图片9.png图片9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8930" y="3513455"/>
            <a:ext cx="1973580" cy="131572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715" y="3193415"/>
            <a:ext cx="1800860" cy="1691639"/>
            <a:chOff x="8776" y="3144"/>
            <a:chExt cx="3593" cy="188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144"/>
              <a:ext cx="3593" cy="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发达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形容发展水平很高</a:t>
              </a:r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348345" cy="837565"/>
            <a:chOff x="518" y="3412"/>
            <a:chExt cx="13447" cy="1319"/>
          </a:xfrm>
        </p:grpSpPr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中国互联网的市场成熟程度低于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发达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国家。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24070"/>
            <a:ext cx="8539480" cy="848360"/>
            <a:chOff x="518" y="3395"/>
            <a:chExt cx="15233" cy="133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95"/>
              <a:ext cx="1523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我们要努力缩短与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发达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国家的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差距。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图片10.png图片10"/>
          <p:cNvPicPr>
            <a:picLocks noChangeAspect="1"/>
          </p:cNvPicPr>
          <p:nvPr/>
        </p:nvPicPr>
        <p:blipFill>
          <a:blip r:embed="rId1">
            <a:alphaModFix amt="40000"/>
            <a:clrChange>
              <a:clrFrom>
                <a:srgbClr val="FFE0D2">
                  <a:alpha val="100000"/>
                </a:srgbClr>
              </a:clrFrom>
              <a:clrTo>
                <a:srgbClr val="FFE0D2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749540" y="1603375"/>
            <a:ext cx="2027555" cy="1320165"/>
          </a:xfrm>
          <a:prstGeom prst="rect">
            <a:avLst/>
          </a:prstGeom>
        </p:spPr>
      </p:pic>
      <p:pic>
        <p:nvPicPr>
          <p:cNvPr id="7" name="图片 6" descr="C:\Users\Administrator\Desktop\图片11.png图片11"/>
          <p:cNvPicPr>
            <a:picLocks noChangeAspect="1"/>
          </p:cNvPicPr>
          <p:nvPr/>
        </p:nvPicPr>
        <p:blipFill>
          <a:blip r:embed="rId2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5735" y="3193415"/>
            <a:ext cx="1871980" cy="197358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5" y="3193415"/>
            <a:ext cx="1801058" cy="1691821"/>
            <a:chOff x="8776" y="3144"/>
            <a:chExt cx="3593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144"/>
              <a:ext cx="3593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发展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</a:t>
              </a:r>
              <a:r>
                <a:rPr 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；</a:t>
              </a:r>
              <a:r>
                <a:rPr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指事物的变化</a:t>
              </a:r>
              <a:endParaRPr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这个城市正在大力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经济。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24070"/>
            <a:ext cx="8771890" cy="848360"/>
            <a:chOff x="518" y="3395"/>
            <a:chExt cx="15233" cy="133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95"/>
              <a:ext cx="1523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中国还是一个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中国家。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61570" y="365125"/>
            <a:ext cx="4522273" cy="706755"/>
            <a:chOff x="5147" y="436"/>
            <a:chExt cx="2198" cy="1113"/>
          </a:xfrm>
        </p:grpSpPr>
        <p:sp>
          <p:nvSpPr>
            <p:cNvPr id="43" name="圆角矩形 42"/>
            <p:cNvSpPr/>
            <p:nvPr/>
          </p:nvSpPr>
          <p:spPr>
            <a:xfrm>
              <a:off x="5147" y="462"/>
              <a:ext cx="2198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337" y="436"/>
              <a:ext cx="18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发展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发达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1704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四川是茶馆文化最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的地区之一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3719830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人们常说这种动物不聪明，其实它的大脑很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731375" y="445325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发达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85180" y="245046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发达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61570" y="365125"/>
            <a:ext cx="4522273" cy="706755"/>
            <a:chOff x="5147" y="436"/>
            <a:chExt cx="2198" cy="1113"/>
          </a:xfrm>
        </p:grpSpPr>
        <p:sp>
          <p:nvSpPr>
            <p:cNvPr id="43" name="圆角矩形 42"/>
            <p:cNvSpPr/>
            <p:nvPr/>
          </p:nvSpPr>
          <p:spPr>
            <a:xfrm>
              <a:off x="5147" y="462"/>
              <a:ext cx="2198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337" y="436"/>
              <a:ext cx="181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发展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   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发达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406400" y="170243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她的病情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得比我们想象的还要快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3962400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交通方便是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经济的基础。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922395" y="24364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发</a:t>
            </a:r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98415" y="467931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发展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12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9874" y="2576830"/>
            <a:ext cx="9901126" cy="2916646"/>
            <a:chOff x="1512" y="4058"/>
            <a:chExt cx="155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512" y="4058"/>
              <a:ext cx="15592" cy="4593"/>
              <a:chOff x="-570" y="3669"/>
              <a:chExt cx="1939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570" y="4499"/>
                <a:ext cx="19390" cy="2928"/>
                <a:chOff x="2577" y="4499"/>
                <a:chExt cx="19390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Overseas Users of WeChat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577" y="4499"/>
                  <a:ext cx="19390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海外用户玩儿微信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用下面的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词语造句。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6070" y="2605405"/>
            <a:ext cx="48926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实现：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u="sng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6070" y="3281045"/>
            <a:ext cx="489267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.总裁：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u="sng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46070" y="4023995"/>
            <a:ext cx="489267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.应用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6070" y="4790440"/>
            <a:ext cx="489267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.创新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12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9874" y="2576830"/>
            <a:ext cx="9901126" cy="2916646"/>
            <a:chOff x="1512" y="4058"/>
            <a:chExt cx="155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512" y="4058"/>
              <a:ext cx="15592" cy="4593"/>
              <a:chOff x="-570" y="3669"/>
              <a:chExt cx="1939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570" y="4499"/>
                <a:ext cx="19390" cy="2928"/>
                <a:chOff x="2577" y="4499"/>
                <a:chExt cx="19390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12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Overseas Users of WeChat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577" y="4499"/>
                  <a:ext cx="19390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12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海外用户玩儿微信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616825" y="-493395"/>
            <a:ext cx="4620592" cy="2945130"/>
            <a:chOff x="9317" y="6028"/>
            <a:chExt cx="6480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084" y="8296"/>
              <a:ext cx="463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你认识他吗？他在干什么？他跟本课的内容有什么关系？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720" y="1985645"/>
            <a:ext cx="5591175" cy="3140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当地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dāng dì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当地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local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副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fù</a:t>
              </a:r>
              <a:endParaRPr lang="en-US" altLang="zh-CN" sz="6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副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adj. deputy, vice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销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xiāo shòu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销售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sell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移民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yí mín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移民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immigrant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华裔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huá yì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华裔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foreign citizen of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Chinese origin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代言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dài yán</a:t>
              </a:r>
              <a:endParaRPr lang="en-US" altLang="zh-CN" sz="6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代言</a:t>
              </a:r>
              <a:endParaRPr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v. to speak on behalf o</a:t>
              </a:r>
              <a:r>
                <a:rPr lang="en-US" sz="2400">
                  <a:sym typeface="+mn-ea"/>
                </a:rPr>
                <a:t>f</a:t>
              </a:r>
              <a:endParaRPr lang="en-US"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5" y="213931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15630" y="3867150"/>
            <a:ext cx="2587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speak on behalf of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32190" y="2376805"/>
            <a:ext cx="2087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local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32190" y="631190"/>
            <a:ext cx="2397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sell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64830" y="5778500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immigrant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dài yán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dāng dì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74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xiāoshòu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638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yí mín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移民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代言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当地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销售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1996" y="2618877"/>
            <a:ext cx="932180" cy="16275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65" idx="1"/>
          </p:cNvCxnSpPr>
          <p:nvPr/>
        </p:nvCxnSpPr>
        <p:spPr>
          <a:xfrm>
            <a:off x="7282796" y="611642"/>
            <a:ext cx="882015" cy="54279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2615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Wēi xìn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微 信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Méi xī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梅西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9885" y="3411220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Téng xùn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腾讯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200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Liú Chìpíng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刘炽平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2740" y="3232785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Zhāng Xiǎolóng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张小龙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说出第十一课中有关人的生理活动和睡眠的</a:t>
              </a: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094105" y="5662930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闹钟、危害、人类、生物、光线、清醒、呼吸、心理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9475"/>
            <a:ext cx="4500245" cy="248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微信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WeChat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Wēi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xìn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腾讯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Tencent, a Chinese company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Téng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xùn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梅西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Lionel Messi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Méi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刘炽平</a:t>
              </a:r>
              <a:endPara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president 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of Tencent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Liú Chìpíng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张小龙</a:t>
              </a:r>
              <a:endPara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senior vice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president of Tencent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Zhāng Xiǎolóng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1.png图片1"/>
          <p:cNvPicPr>
            <a:picLocks noChangeAspect="1"/>
          </p:cNvPicPr>
          <p:nvPr/>
        </p:nvPicPr>
        <p:blipFill>
          <a:blip r:embed="rId1">
            <a:alphaModFix amt="40000"/>
          </a:blip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635" y="0"/>
            <a:ext cx="12192000" cy="69424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足球明星梅西给微信做广告了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微信在国内的注册用户已经超过了7000万了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2011年1月微信正式上线使用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了吗？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微信的研究开发工作是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不是在2010年底开始的？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" name="12-1(1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910080"/>
            <a:ext cx="1035685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1.png图片1"/>
          <p:cNvPicPr>
            <a:picLocks noChangeAspect="1"/>
          </p:cNvPicPr>
          <p:nvPr/>
        </p:nvPicPr>
        <p:blipFill>
          <a:blip r:embed="rId1">
            <a:alphaModFix amt="40000"/>
          </a:blip>
          <a:srcRect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635" y="635"/>
            <a:ext cx="12190730" cy="6997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829945"/>
            <a:ext cx="11882755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举着手机,边颠着球边拍…国际足球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明星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梅西用微信直播自己的颠球技术,把手机另一头一个正在哭的小宝贝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笑。这条30秒的全新广告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宣传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片在全球15个国家和地区同步上线。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如此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大手笔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的推广,腾讯自有其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底气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所在。微信“在海外注册用户已经超过7000万, 且在快速增长当中”。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7月3日,在北京召开的2013腾讯合作伙伴大会上,腾讯总裁刘炽平言语间充满了骄傲。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你知道：“大手笔”、“底气”的意思吗？</a:t>
            </a:r>
            <a:endParaRPr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请用重点词语复述：明星、逗、宣传</a:t>
            </a:r>
            <a:endParaRPr lang="zh-CN" altLang="en-US" sz="28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1.png图片1"/>
          <p:cNvPicPr>
            <a:picLocks noChangeAspect="1"/>
          </p:cNvPicPr>
          <p:nvPr/>
        </p:nvPicPr>
        <p:blipFill>
          <a:blip r:embed="rId1">
            <a:alphaModFix amt="40000"/>
          </a:blip>
          <a:srcRect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9050" y="0"/>
            <a:ext cx="1217295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222375"/>
            <a:ext cx="1189799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2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011年1月，微信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上线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;同年4月，以英文名WeChat正式进入国际市场，2011年12月， 实现支持全球100个国家的短信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注册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; 2012年底，覆盖国家和地区超过100个。如今，微信已经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覆盖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了200多个国家和地区、支持16种外语，是全球使用人数最多的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移动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通信应用。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在美国互联网企业“称霸”全球的背景下，作为中国自己的移动互联网产品，微信的出现，自然吸引了更多的关注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知道微信的发展情况</a:t>
            </a:r>
            <a:r>
              <a:rPr lang="zh-CN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吗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s-ES_tradnl" sz="2800" b="1" dirty="0" smtClean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请用重点词语复述：上线、注册、覆盖、移动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1.png图片1"/>
          <p:cNvPicPr>
            <a:picLocks noChangeAspect="1"/>
          </p:cNvPicPr>
          <p:nvPr/>
        </p:nvPicPr>
        <p:blipFill>
          <a:blip r:embed="rId1">
            <a:alphaModFix amt="4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3810" y="0"/>
            <a:ext cx="1219644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被称为“微信之父”的腾讯公司高级副总裁张小龙介绍了微信的发展过程:微信的研究开发工作开展得很早，2010年底，移动互联网刚起步 ，腾讯广州产品研发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中心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就开始考虑相关业务。他们清楚地认识到了这样的现实在个人计算机时代，由于中国互联网的用户数量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以及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市场成熟</a:t>
            </a:r>
            <a:r>
              <a:rPr lang="en-US" altLang="zh-CN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程度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等都低于发达国家，在产品创新上难有领导地位，而移动互联网是一个重新开始的机会。</a:t>
            </a:r>
            <a:endParaRPr lang="en-US" altLang="zh-CN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endParaRPr lang="en-US" altLang="zh-CN" sz="2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你知道:微信是怎样被研发出来的吗?</a:t>
            </a:r>
            <a:endParaRPr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请用重点词语复述：中心、以及、程度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dministrator\Desktop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635" y="0"/>
            <a:ext cx="121926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在经营销售上，微信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针对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不同的国家和地区，推出了不同的广告片，邀请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当地明星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和名人代言，收效相当不错。海外用户群中不仅有华裔和新移民，还出现了更多外国人。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42415" y="534543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1.微信的营销计划是什么吗？</a:t>
            </a:r>
            <a:endParaRPr lang="en-US" altLang="es-ES_tradnl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请用重点词语复述：针对、明星、当地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67865" y="2926715"/>
            <a:ext cx="8265160" cy="1863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请以“✗✗（网络、手机等）改变我的生活”为题写一段话。尽量用上本课所学的生词，字数不少于100字。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十二课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Lesson12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7375"/>
            <a:chOff x="-3513638" y="334832"/>
            <a:chExt cx="10285095" cy="312737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3996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变强的太阳光线，使人逐渐从熟睡过渡到浅睡，直到醒来。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紧张的现代生活,使很多上班的人无法享受轻松舒适的睡眠。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突然被闹钟叫醒,将使人产生心慌、情绪低落、感觉没睡醒等不适。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这种状态如果持续数天、数周、数月，将导致高血压、失眠和一些精神问题。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光闹钟能在室内模仿早晨自然光线的变化，避免传统闹钟对人体健康的伤害。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9940" y="3576320"/>
            <a:ext cx="4288790" cy="3258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你平时通过什么方式和家人朋友联系？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1.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手机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    2.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微信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   3.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视频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    4.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短信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   5.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信件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61540"/>
            <a:ext cx="4500880" cy="249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图片1.png图片1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 b="51026"/>
          <a:stretch>
            <a:fillRect/>
          </a:stretch>
        </p:blipFill>
        <p:spPr bwMode="auto">
          <a:xfrm>
            <a:off x="8152130" y="2326640"/>
            <a:ext cx="2815200" cy="1587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图片6.png图片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1345" y="545500"/>
            <a:ext cx="1337310" cy="889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图片2.png图片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1998" y="5295350"/>
            <a:ext cx="1056005" cy="7493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图片3.png图片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51868" y="7553310"/>
            <a:ext cx="596265" cy="373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1209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yòng hù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用户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user</a:t>
              </a:r>
              <a:endPara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9545" y="5401945"/>
            <a:ext cx="5798820" cy="720090"/>
            <a:chOff x="89" y="9126"/>
            <a:chExt cx="9132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9" y="9282"/>
              <a:ext cx="913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如今的用户数量已经增长了40%了。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3363,&quot;width&quot;:4133}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UNIT_PLACING_PICTURE_USER_VIEWPORT" val="{&quot;height&quot;:2564,&quot;width&quot;:2564}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9.xml><?xml version="1.0" encoding="utf-8"?>
<p:tagLst xmlns:p="http://schemas.openxmlformats.org/presentationml/2006/main">
  <p:tag name="COMMONDATA" val="eyJoZGlkIjoiZjA0MmQ4N2JlZDRkYTVmM2QxMDAwYTU3YTQ3MzY2OGUifQ==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7586</Words>
  <Application>WPS 演示</Application>
  <PresentationFormat>宽屏</PresentationFormat>
  <Paragraphs>1144</Paragraphs>
  <Slides>67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107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Helvetica Light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203</cp:revision>
  <dcterms:created xsi:type="dcterms:W3CDTF">2019-06-19T02:08:00Z</dcterms:created>
  <dcterms:modified xsi:type="dcterms:W3CDTF">2022-11-04T16:05:58Z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25AE0CD65C4C4C03889C86F3916D61FB</vt:lpwstr>
  </property>
</Properties>
</file>